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6428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FDE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LAB REPORT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Sun </a:t>
            </a:r>
            <a:r>
              <a:rPr lang="en-US" altLang="zh-CN" dirty="0" err="1">
                <a:latin typeface="Century Gothic" panose="020B0502020202020204" pitchFamily="34" charset="0"/>
              </a:rPr>
              <a:t>Zhongji</a:t>
            </a:r>
            <a:r>
              <a:rPr lang="en-US" altLang="zh-CN" dirty="0">
                <a:latin typeface="Century Gothic" panose="020B0502020202020204" pitchFamily="34" charset="0"/>
              </a:rPr>
              <a:t> 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Verilog Code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86E9E6B-42F6-4B34-89AB-BAE87B61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4" y="1654576"/>
            <a:ext cx="5055202" cy="3826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F45A13-81DF-47AD-B2BA-838DDF843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788" y="257608"/>
            <a:ext cx="2612676" cy="61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4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Input &amp; Output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F3CBBC4-32FF-4002-9FA9-942A4B0CC8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086876"/>
            <a:ext cx="8140823" cy="5623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436CCD-87BB-4081-BCB0-E688BDE23E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5" y="1108935"/>
            <a:ext cx="9173593" cy="56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Image Process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C79FD5D-5BFE-4889-8EE1-5FD79AD9A40A}"/>
              </a:ext>
            </a:extLst>
          </p:cNvPr>
          <p:cNvSpPr txBox="1"/>
          <p:nvPr/>
        </p:nvSpPr>
        <p:spPr>
          <a:xfrm>
            <a:off x="3671368" y="2352584"/>
            <a:ext cx="28456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600" dirty="0" err="1"/>
              <a:t>GrayScale</a:t>
            </a:r>
            <a:endParaRPr lang="en-US" altLang="zh-CN" sz="3600" dirty="0"/>
          </a:p>
          <a:p>
            <a:pPr marL="342900" indent="-342900">
              <a:buAutoNum type="arabicPeriod"/>
            </a:pPr>
            <a:endParaRPr lang="en-US" altLang="zh-CN" sz="3600" dirty="0"/>
          </a:p>
          <a:p>
            <a:pPr marL="342900" indent="-342900">
              <a:buAutoNum type="arabicPeriod"/>
            </a:pPr>
            <a:endParaRPr lang="en-US" altLang="zh-CN" sz="3600" dirty="0"/>
          </a:p>
          <a:p>
            <a:pPr marL="342900" indent="-342900">
              <a:buAutoNum type="arabicPeriod"/>
            </a:pPr>
            <a:r>
              <a:rPr lang="en-US" altLang="zh-CN" sz="3600" dirty="0"/>
              <a:t>Binarization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7851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/>
                <a:t>GrayScale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1A27CE8-CF9A-41E8-8C47-1615B035C162}"/>
              </a:ext>
            </a:extLst>
          </p:cNvPr>
          <p:cNvSpPr txBox="1"/>
          <p:nvPr/>
        </p:nvSpPr>
        <p:spPr>
          <a:xfrm>
            <a:off x="1474712" y="3783666"/>
            <a:ext cx="4540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Red		Green	Blue</a:t>
            </a:r>
          </a:p>
          <a:p>
            <a:r>
              <a:rPr lang="en-US" altLang="zh-CN" sz="2800" dirty="0"/>
              <a:t>0.25		0.5		0.25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7A960E-EFE4-4F58-AE9B-95BB8B46BE6B}"/>
              </a:ext>
            </a:extLst>
          </p:cNvPr>
          <p:cNvSpPr txBox="1"/>
          <p:nvPr/>
        </p:nvSpPr>
        <p:spPr>
          <a:xfrm>
            <a:off x="1474712" y="2379496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OpenCV Read in Images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DCE9FB-C270-4954-80C1-3425C662CBC4}"/>
              </a:ext>
            </a:extLst>
          </p:cNvPr>
          <p:cNvSpPr txBox="1"/>
          <p:nvPr/>
        </p:nvSpPr>
        <p:spPr>
          <a:xfrm>
            <a:off x="7501344" y="2379496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24-bit RGB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317105-99D5-4827-A1C4-632D7706F10F}"/>
              </a:ext>
            </a:extLst>
          </p:cNvPr>
          <p:cNvSpPr txBox="1"/>
          <p:nvPr/>
        </p:nvSpPr>
        <p:spPr>
          <a:xfrm>
            <a:off x="7169522" y="4214553"/>
            <a:ext cx="255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8-bit </a:t>
            </a:r>
            <a:r>
              <a:rPr lang="en-US" altLang="zh-CN" sz="2800" dirty="0" err="1"/>
              <a:t>GrayScale</a:t>
            </a:r>
            <a:endParaRPr lang="zh-CN" altLang="en-US" sz="2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99C0718-DD49-4CB0-BBA5-358A8A6BE8E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8447276" y="2902716"/>
            <a:ext cx="1" cy="1311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7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Binarization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1A27CE8-CF9A-41E8-8C47-1615B035C162}"/>
              </a:ext>
            </a:extLst>
          </p:cNvPr>
          <p:cNvSpPr txBox="1"/>
          <p:nvPr/>
        </p:nvSpPr>
        <p:spPr>
          <a:xfrm>
            <a:off x="1359205" y="2450517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Threshold is 127 of 0-255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7A960E-EFE4-4F58-AE9B-95BB8B46BE6B}"/>
              </a:ext>
            </a:extLst>
          </p:cNvPr>
          <p:cNvSpPr txBox="1"/>
          <p:nvPr/>
        </p:nvSpPr>
        <p:spPr>
          <a:xfrm>
            <a:off x="1359205" y="4214553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OpenCV Write out Images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DCE9FB-C270-4954-80C1-3425C662CBC4}"/>
              </a:ext>
            </a:extLst>
          </p:cNvPr>
          <p:cNvSpPr txBox="1"/>
          <p:nvPr/>
        </p:nvSpPr>
        <p:spPr>
          <a:xfrm>
            <a:off x="7501344" y="2379496"/>
            <a:ext cx="255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8-bit </a:t>
            </a:r>
            <a:r>
              <a:rPr lang="en-US" altLang="zh-CN" sz="2800" dirty="0" err="1"/>
              <a:t>GrayScale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317105-99D5-4827-A1C4-632D7706F10F}"/>
              </a:ext>
            </a:extLst>
          </p:cNvPr>
          <p:cNvSpPr txBox="1"/>
          <p:nvPr/>
        </p:nvSpPr>
        <p:spPr>
          <a:xfrm>
            <a:off x="7336325" y="4214553"/>
            <a:ext cx="2852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8-bit Binarization</a:t>
            </a:r>
            <a:endParaRPr lang="zh-CN" altLang="en-US" sz="2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99C0718-DD49-4CB0-BBA5-358A8A6BE8E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8762357" y="2902716"/>
            <a:ext cx="16741" cy="1311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5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Examples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DCC46AA-71DD-470C-9AE7-3265EC99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" y="1031265"/>
            <a:ext cx="3324057" cy="3741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CE1176-6861-4D61-ADCB-34AC7D9BE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1" y="1031265"/>
            <a:ext cx="3324057" cy="37419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043B96-F76D-4867-B4CC-A676A6F29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83" y="1031265"/>
            <a:ext cx="3324057" cy="37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3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Examples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110916-7EB0-4308-949C-F997357A0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" y="1107331"/>
            <a:ext cx="3297784" cy="43970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15A422-9B4B-486A-AB8C-B3CE4603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38" y="1107331"/>
            <a:ext cx="3297784" cy="43970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EC0C7C-971E-4286-861F-4D52728FC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05" y="1114147"/>
            <a:ext cx="3297783" cy="43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3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</a:rPr>
              <a:t>Problems &amp; Improvements</a:t>
            </a:r>
            <a:endParaRPr lang="zh-CN" altLang="en-US" sz="36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0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Deprecated Lab 4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4EDF99A-CCA4-4435-9526-036807C2D80E}"/>
              </a:ext>
            </a:extLst>
          </p:cNvPr>
          <p:cNvSpPr txBox="1"/>
          <p:nvPr/>
        </p:nvSpPr>
        <p:spPr>
          <a:xfrm>
            <a:off x="748553" y="2151727"/>
            <a:ext cx="78678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VS 2013 x86 for Doc</a:t>
            </a:r>
          </a:p>
          <a:p>
            <a:endParaRPr lang="en-US" altLang="zh-CN" sz="3200" dirty="0"/>
          </a:p>
          <a:p>
            <a:r>
              <a:rPr lang="en-US" altLang="zh-CN" sz="3200" dirty="0"/>
              <a:t>Hard to configure without previous projects</a:t>
            </a:r>
          </a:p>
          <a:p>
            <a:endParaRPr lang="en-US" altLang="zh-CN" sz="3200" dirty="0"/>
          </a:p>
          <a:p>
            <a:r>
              <a:rPr lang="en-US" altLang="zh-CN" sz="3200" dirty="0"/>
              <a:t>Incompatible with OpenCV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9862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Deprecated </a:t>
              </a:r>
              <a:r>
                <a:rPr lang="en-US" altLang="zh-CN" sz="2800" dirty="0" err="1"/>
                <a:t>VideoPlayer</a:t>
              </a:r>
              <a:r>
                <a:rPr lang="en-US" altLang="zh-CN" sz="2800" dirty="0"/>
                <a:t> in </a:t>
              </a:r>
              <a:r>
                <a:rPr lang="en-US" altLang="zh-CN" sz="2800" dirty="0" err="1"/>
                <a:t>VeriComm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096687E-48D3-4A02-A1F4-E468A8E4FD2D}"/>
              </a:ext>
            </a:extLst>
          </p:cNvPr>
          <p:cNvSpPr txBox="1"/>
          <p:nvPr/>
        </p:nvSpPr>
        <p:spPr>
          <a:xfrm>
            <a:off x="797985" y="2299316"/>
            <a:ext cx="8592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Better effects of image process using </a:t>
            </a:r>
            <a:r>
              <a:rPr lang="en-US" altLang="zh-CN" sz="2400" dirty="0" err="1"/>
              <a:t>VideoPlayer</a:t>
            </a:r>
            <a:r>
              <a:rPr lang="en-US" altLang="zh-CN" sz="2400" dirty="0"/>
              <a:t> shown in Doc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However, Loss of libraries &amp; incompatible with Windows 10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269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Development Environment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Lab 0 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Lab 4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Problems &amp; Improvements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More Knowledge of Image Process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096687E-48D3-4A02-A1F4-E468A8E4FD2D}"/>
              </a:ext>
            </a:extLst>
          </p:cNvPr>
          <p:cNvSpPr txBox="1"/>
          <p:nvPr/>
        </p:nvSpPr>
        <p:spPr>
          <a:xfrm>
            <a:off x="797985" y="2299316"/>
            <a:ext cx="97465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Found a project on Edge Detection using Sobel Factors</a:t>
            </a:r>
          </a:p>
          <a:p>
            <a:endParaRPr lang="en-US" altLang="zh-CN" sz="2800" dirty="0"/>
          </a:p>
          <a:p>
            <a:r>
              <a:rPr lang="en-US" altLang="zh-CN" sz="2800" dirty="0"/>
              <a:t>However, Use a BRAM to store 3×3 pixel data</a:t>
            </a:r>
          </a:p>
          <a:p>
            <a:endParaRPr lang="en-US" altLang="zh-CN" sz="2800" dirty="0"/>
          </a:p>
          <a:p>
            <a:r>
              <a:rPr lang="en-US" altLang="zh-CN" sz="2800" dirty="0"/>
              <a:t>Further, most complicated image process needs clutch of data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87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96687E-48D3-4A02-A1F4-E468A8E4FD2D}"/>
              </a:ext>
            </a:extLst>
          </p:cNvPr>
          <p:cNvSpPr txBox="1"/>
          <p:nvPr/>
        </p:nvSpPr>
        <p:spPr>
          <a:xfrm>
            <a:off x="2917084" y="3044279"/>
            <a:ext cx="63578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Thanks for Your Patience!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4991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40869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</a:rPr>
              <a:t>Development Environment</a:t>
            </a:r>
            <a:endParaRPr lang="zh-CN" altLang="en-US" sz="3600" dirty="0">
              <a:solidFill>
                <a:schemeClr val="bg1"/>
              </a:solidFill>
            </a:endParaRPr>
          </a:p>
          <a:p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Development Environment</a:t>
              </a:r>
              <a:endParaRPr lang="zh-CN" altLang="en-US" sz="2800" dirty="0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CC1517E-ACF6-455D-84A8-1C551FAE2025}"/>
              </a:ext>
            </a:extLst>
          </p:cNvPr>
          <p:cNvSpPr txBox="1"/>
          <p:nvPr/>
        </p:nvSpPr>
        <p:spPr>
          <a:xfrm>
            <a:off x="958788" y="1615736"/>
            <a:ext cx="707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Important for HW-SW Co-design!!</a:t>
            </a:r>
            <a:endParaRPr lang="zh-CN" altLang="en-US" sz="36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8B1AD20-B9AF-45BE-AFC5-2466B12AF562}"/>
              </a:ext>
            </a:extLst>
          </p:cNvPr>
          <p:cNvSpPr txBox="1"/>
          <p:nvPr/>
        </p:nvSpPr>
        <p:spPr>
          <a:xfrm>
            <a:off x="958788" y="2996538"/>
            <a:ext cx="7701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OS: Windows 10</a:t>
            </a:r>
          </a:p>
          <a:p>
            <a:r>
              <a:rPr lang="en-US" altLang="zh-CN" sz="3200" dirty="0"/>
              <a:t>Visual Studio: 2019 x64 (unless underlined)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</a:rPr>
              <a:t>Lab 0</a:t>
            </a:r>
            <a:endParaRPr lang="zh-CN" altLang="en-US" sz="36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Lab 0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08" name="图片 107">
            <a:extLst>
              <a:ext uri="{FF2B5EF4-FFF2-40B4-BE49-F238E27FC236}">
                <a16:creationId xmlns:a16="http://schemas.microsoft.com/office/drawing/2014/main" id="{72AC32BE-59D0-4F05-B05C-4913AB93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1" y="1123961"/>
            <a:ext cx="6504386" cy="5586119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F78AF242-48BF-4A77-B361-2813831D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06" y="3423034"/>
            <a:ext cx="7725323" cy="331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</a:rPr>
              <a:t>Lab 4</a:t>
            </a:r>
            <a:endParaRPr lang="zh-CN" altLang="en-US" sz="36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Shortcomings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D1E468B-88F2-4CF9-9A04-FCA6D7627D00}"/>
              </a:ext>
            </a:extLst>
          </p:cNvPr>
          <p:cNvSpPr txBox="1"/>
          <p:nvPr/>
        </p:nvSpPr>
        <p:spPr>
          <a:xfrm>
            <a:off x="748553" y="1766657"/>
            <a:ext cx="90300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Incompatible with latest version of OpenCV</a:t>
            </a:r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Fixed constraint file and fixed Verilog logic</a:t>
            </a:r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Hard to configure by oneself without experience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Rewritten DLL</a:t>
              </a:r>
              <a:endParaRPr lang="zh-CN" altLang="en-US" sz="2800" dirty="0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D1E468B-88F2-4CF9-9A04-FCA6D7627D00}"/>
              </a:ext>
            </a:extLst>
          </p:cNvPr>
          <p:cNvSpPr txBox="1"/>
          <p:nvPr/>
        </p:nvSpPr>
        <p:spPr>
          <a:xfrm>
            <a:off x="748553" y="1411550"/>
            <a:ext cx="103076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Supports 64-bit version</a:t>
            </a:r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Does not use FIFO which results in simpler Verilog code</a:t>
            </a:r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Output is a clock cycle after input</a:t>
            </a:r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Update USB protocol</a:t>
            </a:r>
          </a:p>
          <a:p>
            <a:pPr marL="342900" indent="-342900">
              <a:buAutoNum type="arabicPeriod"/>
            </a:pP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Supported by </a:t>
            </a:r>
            <a:r>
              <a:rPr lang="en-US" altLang="zh-CN" sz="3200" dirty="0" err="1"/>
              <a:t>HDLAutoAssign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6115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230</Words>
  <Application>Microsoft Office PowerPoint</Application>
  <PresentationFormat>宽屏</PresentationFormat>
  <Paragraphs>79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Adobe Gothic Std B</vt:lpstr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LaLu AcLr</cp:lastModifiedBy>
  <cp:revision>25</cp:revision>
  <dcterms:created xsi:type="dcterms:W3CDTF">2018-10-08T11:44:05Z</dcterms:created>
  <dcterms:modified xsi:type="dcterms:W3CDTF">2021-04-22T03:01:57Z</dcterms:modified>
</cp:coreProperties>
</file>